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0688638" cy="7562850"/>
  <p:notesSz cx="6858000" cy="9144000"/>
  <p:defaultTextStyle>
    <a:defPPr>
      <a:defRPr lang="en-US"/>
    </a:defPPr>
    <a:lvl1pPr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520700" indent="-63500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1041400" indent="-127000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563688" indent="-192088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2084388" indent="-255588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782B8F"/>
    <a:srgbClr val="0079B8"/>
    <a:srgbClr val="94651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showOutlineIcons="0">
    <p:restoredLeft sz="15620"/>
    <p:restoredTop sz="94660"/>
  </p:normalViewPr>
  <p:slideViewPr>
    <p:cSldViewPr snapToGrid="0" snapToObjects="1">
      <p:cViewPr>
        <p:scale>
          <a:sx n="60" d="100"/>
          <a:sy n="60" d="100"/>
        </p:scale>
        <p:origin x="-1278" y="-168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4288" y="0"/>
            <a:ext cx="10725151" cy="758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0806" y="2349386"/>
            <a:ext cx="7412844" cy="1621111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Open Sans"/>
              </a:defRPr>
            </a:lvl1pPr>
          </a:lstStyle>
          <a:p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B1A068-D247-43B9-A2B1-6652A7F19EE0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80B89-071B-402B-9B06-1A9EE693F02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651250" y="3970338"/>
            <a:ext cx="5713413" cy="790575"/>
          </a:xfrm>
        </p:spPr>
        <p:txBody>
          <a:bodyPr/>
          <a:lstStyle>
            <a:lvl1pPr>
              <a:buNone/>
              <a:defRPr sz="2400">
                <a:solidFill>
                  <a:schemeClr val="bg1"/>
                </a:solidFill>
                <a:latin typeface="Open Sans"/>
              </a:defRPr>
            </a:lvl1pPr>
            <a:lvl2pPr>
              <a:defRPr sz="2400">
                <a:solidFill>
                  <a:schemeClr val="bg1"/>
                </a:solidFill>
                <a:latin typeface="Open Sans"/>
              </a:defRPr>
            </a:lvl2pPr>
            <a:lvl3pPr>
              <a:defRPr sz="2400">
                <a:solidFill>
                  <a:schemeClr val="bg1"/>
                </a:solidFill>
                <a:latin typeface="Open Sans"/>
              </a:defRPr>
            </a:lvl3pPr>
            <a:lvl4pPr>
              <a:defRPr sz="2400">
                <a:solidFill>
                  <a:schemeClr val="bg1"/>
                </a:solidFill>
                <a:latin typeface="Open Sans"/>
              </a:defRPr>
            </a:lvl4pPr>
            <a:lvl5pPr>
              <a:defRPr sz="2400">
                <a:solidFill>
                  <a:schemeClr val="bg1"/>
                </a:solidFill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Picture 2" descr="D:\Data_150214\CorCom\Corporate\2015\Lustrum\EO\cadeau project\logo rev\LOGO BINUS 35 ok\LOGO BINUS 35 ok\Binus logo.OK-01.pn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704803" y="247649"/>
            <a:ext cx="1696497" cy="13581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846E3B-1346-4DA3-AB79-E3CFAEB4DB20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AEC8-BEEB-4506-B5D0-408B722957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E6C0D3-BC15-4F91-B1A4-F795FAC25C82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1647D-4ECF-42A7-A178-418E7C70A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24BA39-47E4-40EF-9B0A-0E32D03C8789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1B14F-42EF-494C-9EA7-E92A3E47E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889878-3C26-46DC-B4B8-F974F4E7B36C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2A6E4-87DD-4AE8-ADAD-CAB34CEF67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4288" y="0"/>
            <a:ext cx="10725151" cy="758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CE4749-5FC6-4586-A7D0-A6D282634FD7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C5AA8-A3BD-40CA-B79B-F548D292CBA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08100" y="1371600"/>
            <a:ext cx="5729288" cy="646113"/>
          </a:xfrm>
        </p:spPr>
        <p:txBody>
          <a:bodyPr/>
          <a:lstStyle>
            <a:lvl1pPr>
              <a:buNone/>
              <a:defRPr sz="3000" b="1">
                <a:solidFill>
                  <a:srgbClr val="782B8F"/>
                </a:solidFill>
                <a:latin typeface="Open Sans"/>
              </a:defRPr>
            </a:lvl1pPr>
            <a:lvl2pPr>
              <a:defRPr sz="3000" b="1">
                <a:solidFill>
                  <a:srgbClr val="782B8F"/>
                </a:solidFill>
                <a:latin typeface="Open Sans"/>
              </a:defRPr>
            </a:lvl2pPr>
            <a:lvl3pPr>
              <a:defRPr sz="3000" b="1">
                <a:solidFill>
                  <a:srgbClr val="782B8F"/>
                </a:solidFill>
                <a:latin typeface="Open Sans"/>
              </a:defRPr>
            </a:lvl3pPr>
            <a:lvl4pPr>
              <a:defRPr sz="3000" b="1">
                <a:solidFill>
                  <a:srgbClr val="782B8F"/>
                </a:solidFill>
                <a:latin typeface="Open Sans"/>
              </a:defRPr>
            </a:lvl4pPr>
            <a:lvl5pPr>
              <a:defRPr sz="3000" b="1">
                <a:solidFill>
                  <a:srgbClr val="782B8F"/>
                </a:solidFill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308100" y="2017713"/>
            <a:ext cx="5729288" cy="646113"/>
          </a:xfrm>
        </p:spPr>
        <p:txBody>
          <a:bodyPr/>
          <a:lstStyle>
            <a:lvl1pPr>
              <a:buNone/>
              <a:defRPr sz="2200" b="1">
                <a:solidFill>
                  <a:srgbClr val="782B8F"/>
                </a:solidFill>
                <a:latin typeface="Open Sans"/>
              </a:defRPr>
            </a:lvl1pPr>
            <a:lvl2pPr>
              <a:defRPr sz="3000" b="1">
                <a:solidFill>
                  <a:srgbClr val="782B8F"/>
                </a:solidFill>
                <a:latin typeface="Open Sans"/>
              </a:defRPr>
            </a:lvl2pPr>
            <a:lvl3pPr>
              <a:defRPr sz="3000" b="1">
                <a:solidFill>
                  <a:srgbClr val="782B8F"/>
                </a:solidFill>
                <a:latin typeface="Open Sans"/>
              </a:defRPr>
            </a:lvl3pPr>
            <a:lvl4pPr>
              <a:defRPr sz="3000" b="1">
                <a:solidFill>
                  <a:srgbClr val="782B8F"/>
                </a:solidFill>
                <a:latin typeface="Open Sans"/>
              </a:defRPr>
            </a:lvl4pPr>
            <a:lvl5pPr>
              <a:defRPr sz="3000" b="1">
                <a:solidFill>
                  <a:srgbClr val="782B8F"/>
                </a:solidFill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Picture 2" descr="D:\Data_150214\CorCom\Corporate\2015\Lustrum\EO\cadeau project\logo rev\LOGO BINUS 35 ok\LOGO BINUS 35 ok\Binus logo.OK-01.pn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704803" y="247649"/>
            <a:ext cx="1696497" cy="13581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Page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4178" y="-220717"/>
            <a:ext cx="11043933" cy="7810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EB2180-D0BA-4792-BCFE-7C08EC58C9DF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D4F04-A0F1-45D3-A5C1-D796C27DB3E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57521" y="3181350"/>
            <a:ext cx="6370638" cy="2001838"/>
          </a:xfrm>
        </p:spPr>
        <p:txBody>
          <a:bodyPr/>
          <a:lstStyle>
            <a:lvl1pPr>
              <a:buNone/>
              <a:defRPr sz="3200" b="1">
                <a:solidFill>
                  <a:schemeClr val="bg1"/>
                </a:solidFill>
                <a:latin typeface="Open Sans"/>
              </a:defRPr>
            </a:lvl1pPr>
            <a:lvl2pPr>
              <a:defRPr sz="3200" b="1">
                <a:solidFill>
                  <a:schemeClr val="bg1"/>
                </a:solidFill>
                <a:latin typeface="Open Sans"/>
              </a:defRPr>
            </a:lvl2pPr>
            <a:lvl3pPr>
              <a:defRPr sz="3200" b="1">
                <a:solidFill>
                  <a:schemeClr val="bg1"/>
                </a:solidFill>
                <a:latin typeface="Open Sans"/>
              </a:defRPr>
            </a:lvl3pPr>
            <a:lvl4pPr>
              <a:defRPr sz="3200" b="1">
                <a:solidFill>
                  <a:schemeClr val="bg1"/>
                </a:solidFill>
                <a:latin typeface="Open Sans"/>
              </a:defRPr>
            </a:lvl4pPr>
            <a:lvl5pPr>
              <a:defRPr sz="3200" b="1">
                <a:solidFill>
                  <a:schemeClr val="bg1"/>
                </a:solidFill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4288" y="0"/>
            <a:ext cx="10725151" cy="758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7E59-77DA-4411-8D0E-7BDF3D95E5A0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9D7E-00C1-4CAC-90D1-84CBE0176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1308100" y="1371600"/>
            <a:ext cx="5729288" cy="646113"/>
          </a:xfrm>
        </p:spPr>
        <p:txBody>
          <a:bodyPr/>
          <a:lstStyle>
            <a:lvl1pPr>
              <a:buNone/>
              <a:defRPr sz="3000" b="1">
                <a:solidFill>
                  <a:srgbClr val="782B8F"/>
                </a:solidFill>
                <a:latin typeface="Open Sans"/>
              </a:defRPr>
            </a:lvl1pPr>
            <a:lvl2pPr>
              <a:defRPr sz="3000" b="1">
                <a:solidFill>
                  <a:srgbClr val="782B8F"/>
                </a:solidFill>
                <a:latin typeface="Open Sans"/>
              </a:defRPr>
            </a:lvl2pPr>
            <a:lvl3pPr>
              <a:defRPr sz="3000" b="1">
                <a:solidFill>
                  <a:srgbClr val="782B8F"/>
                </a:solidFill>
                <a:latin typeface="Open Sans"/>
              </a:defRPr>
            </a:lvl3pPr>
            <a:lvl4pPr>
              <a:defRPr sz="3000" b="1">
                <a:solidFill>
                  <a:srgbClr val="782B8F"/>
                </a:solidFill>
                <a:latin typeface="Open Sans"/>
              </a:defRPr>
            </a:lvl4pPr>
            <a:lvl5pPr>
              <a:defRPr sz="3000" b="1">
                <a:solidFill>
                  <a:srgbClr val="782B8F"/>
                </a:solidFill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1308100" y="2017713"/>
            <a:ext cx="5729288" cy="646113"/>
          </a:xfrm>
        </p:spPr>
        <p:txBody>
          <a:bodyPr/>
          <a:lstStyle>
            <a:lvl1pPr>
              <a:buNone/>
              <a:defRPr sz="2200" b="1">
                <a:solidFill>
                  <a:srgbClr val="782B8F"/>
                </a:solidFill>
                <a:latin typeface="Open Sans"/>
              </a:defRPr>
            </a:lvl1pPr>
            <a:lvl2pPr>
              <a:defRPr sz="3000" b="1">
                <a:solidFill>
                  <a:srgbClr val="782B8F"/>
                </a:solidFill>
                <a:latin typeface="Open Sans"/>
              </a:defRPr>
            </a:lvl2pPr>
            <a:lvl3pPr>
              <a:defRPr sz="3000" b="1">
                <a:solidFill>
                  <a:srgbClr val="782B8F"/>
                </a:solidFill>
                <a:latin typeface="Open Sans"/>
              </a:defRPr>
            </a:lvl3pPr>
            <a:lvl4pPr>
              <a:defRPr sz="3000" b="1">
                <a:solidFill>
                  <a:srgbClr val="782B8F"/>
                </a:solidFill>
                <a:latin typeface="Open Sans"/>
              </a:defRPr>
            </a:lvl4pPr>
            <a:lvl5pPr>
              <a:defRPr sz="3000" b="1">
                <a:solidFill>
                  <a:srgbClr val="782B8F"/>
                </a:solidFill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5"/>
          </p:nvPr>
        </p:nvSpPr>
        <p:spPr>
          <a:xfrm>
            <a:off x="1308100" y="2995613"/>
            <a:ext cx="8845550" cy="3484015"/>
          </a:xfrm>
        </p:spPr>
        <p:txBody>
          <a:bodyPr/>
          <a:lstStyle>
            <a:lvl1pPr>
              <a:defRPr sz="2000" b="0">
                <a:latin typeface="Open Sans"/>
              </a:defRPr>
            </a:lvl1pPr>
            <a:lvl2pPr>
              <a:defRPr sz="2000" b="0">
                <a:latin typeface="Open Sans"/>
              </a:defRPr>
            </a:lvl2pPr>
            <a:lvl3pPr>
              <a:defRPr sz="2000" b="0">
                <a:latin typeface="Open Sans"/>
              </a:defRPr>
            </a:lvl3pPr>
            <a:lvl4pPr>
              <a:defRPr sz="2000" b="0">
                <a:latin typeface="Open Sans"/>
              </a:defRPr>
            </a:lvl4pPr>
            <a:lvl5pPr>
              <a:defRPr sz="2000" b="0">
                <a:latin typeface="Open San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" name="Picture 2" descr="D:\Data_150214\CorCom\Corporate\2015\Lustrum\EO\cadeau project\logo rev\LOGO BINUS 35 ok\LOGO BINUS 35 ok\Binus logo.OK-01.pn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704803" y="247649"/>
            <a:ext cx="1696497" cy="13581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23813" y="0"/>
            <a:ext cx="10723563" cy="758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 userDrawn="1"/>
        </p:nvSpPr>
        <p:spPr>
          <a:xfrm>
            <a:off x="1174750" y="1085850"/>
            <a:ext cx="9525000" cy="6496050"/>
          </a:xfrm>
          <a:prstGeom prst="rect">
            <a:avLst/>
          </a:prstGeom>
          <a:gradFill>
            <a:gsLst>
              <a:gs pos="0">
                <a:srgbClr val="782B8F"/>
              </a:gs>
              <a:gs pos="100000">
                <a:schemeClr val="accent4">
                  <a:lumMod val="60000"/>
                  <a:lumOff val="40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67E59-77DA-4411-8D0E-7BDF3D95E5A0}" type="datetimeFigureOut">
              <a:rPr lang="en-US" smtClean="0"/>
              <a:pPr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A9D7E-00C1-4CAC-90D1-84CBE0176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63638" y="1066800"/>
            <a:ext cx="9525000" cy="6496050"/>
          </a:xfrm>
        </p:spPr>
        <p:txBody>
          <a:bodyPr/>
          <a:lstStyle/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7D890D-8AA1-4AB3-A0C1-700F4E71155E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F46A9E-AF41-4BD3-BBF7-E2DCB07D0B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8CD706-858D-4568-BDC8-EA216C9374C5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0B7A8-7640-4415-93D0-FDF50BA5D6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BEBB65-334A-41E1-A6CF-CEC97FAD91B1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A1989-986E-47E5-B586-6C51F511F2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72B12-2B7E-497C-B71C-0995701B1FFC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C4D4D-2D9E-4C5E-ADD9-054F7C48A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988" y="1765300"/>
            <a:ext cx="9618662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</a:defRPr>
            </a:lvl1pPr>
          </a:lstStyle>
          <a:p>
            <a:fld id="{A1B67E59-77DA-4411-8D0E-7BDF3D95E5A0}" type="datetimeFigureOut">
              <a:rPr lang="en-US"/>
              <a:pPr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 defTabSz="521437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</a:defRPr>
            </a:lvl1pPr>
          </a:lstStyle>
          <a:p>
            <a:fld id="{BD7A9D7E-00C1-4CAC-90D1-84CBE01760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2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52070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90525" indent="-390525" algn="l" defTabSz="5207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846138" indent="-325438" algn="l" defTabSz="5207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303338" indent="-260350" algn="l" defTabSz="5207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824038" indent="-260350" algn="l" defTabSz="5207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346325" indent="-260350" algn="l" defTabSz="5207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C9425572CF9249A57BC5F59A71F278" ma:contentTypeVersion="5" ma:contentTypeDescription="Create a new document." ma:contentTypeScope="" ma:versionID="da8ce0a64ace0ded23163023ebe7699d">
  <xsd:schema xmlns:xsd="http://www.w3.org/2001/XMLSchema" xmlns:xs="http://www.w3.org/2001/XMLSchema" xmlns:p="http://schemas.microsoft.com/office/2006/metadata/properties" xmlns:ns2="a8024810-4d27-4fd7-a3fc-4d8768f93db8" xmlns:ns3="e5099bb5-495a-4048-a1fe-0118725e750f" targetNamespace="http://schemas.microsoft.com/office/2006/metadata/properties" ma:root="true" ma:fieldsID="665f28aec65a84418f5fcdc20bb38996" ns2:_="" ns3:_="">
    <xsd:import namespace="a8024810-4d27-4fd7-a3fc-4d8768f93db8"/>
    <xsd:import namespace="e5099bb5-495a-4048-a1fe-0118725e750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n048e479b5714f6f9cda1b9c9dc1e4b8" minOccurs="0"/>
                <xsd:element ref="ns2:TaxCatchAll" minOccurs="0"/>
                <xsd:element ref="ns3:Description0" minOccurs="0"/>
                <xsd:element ref="ns3:Effective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24810-4d27-4fd7-a3fc-4d8768f93db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3" nillable="true" ma:displayName="Taxonomy Catch All Column" ma:description="" ma:hidden="true" ma:list="{ab7dc569-2e78-49b8-b9ba-05e70f3d50c1}" ma:internalName="TaxCatchAll" ma:showField="CatchAllData" ma:web="a8024810-4d27-4fd7-a3fc-4d8768f93d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99bb5-495a-4048-a1fe-0118725e750f" elementFormDefault="qualified">
    <xsd:import namespace="http://schemas.microsoft.com/office/2006/documentManagement/types"/>
    <xsd:import namespace="http://schemas.microsoft.com/office/infopath/2007/PartnerControls"/>
    <xsd:element name="n048e479b5714f6f9cda1b9c9dc1e4b8" ma:index="12" nillable="true" ma:taxonomy="true" ma:internalName="n048e479b5714f6f9cda1b9c9dc1e4b8" ma:taxonomyFieldName="Document_x0020_Types" ma:displayName="Document Types" ma:indexed="true" ma:default="" ma:fieldId="{7048e479-b571-4f6f-9cda-1b9c9dc1e4b8}" ma:sspId="63234502-f269-4a59-9562-7f84076e7c9a" ma:termSetId="e8310ef2-c856-4dd9-933e-f1121f2ab2b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escription0" ma:index="14" nillable="true" ma:displayName="Description" ma:internalName="Description0">
      <xsd:simpleType>
        <xsd:restriction base="dms:Note">
          <xsd:maxLength value="255"/>
        </xsd:restriction>
      </xsd:simpleType>
    </xsd:element>
    <xsd:element name="Effective_x0020_Date" ma:index="15" nillable="true" ma:displayName="Effective Date" ma:default="[today]" ma:format="DateOnly" ma:internalName="Effective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048e479b5714f6f9cda1b9c9dc1e4b8 xmlns="e5099bb5-495a-4048-a1fe-0118725e750f">
      <Terms xmlns="http://schemas.microsoft.com/office/infopath/2007/PartnerControls"/>
    </n048e479b5714f6f9cda1b9c9dc1e4b8>
    <TaxCatchAll xmlns="a8024810-4d27-4fd7-a3fc-4d8768f93db8"/>
    <Description0 xmlns="e5099bb5-495a-4048-a1fe-0118725e750f" xsi:nil="true"/>
    <Effective_x0020_Date xmlns="e5099bb5-495a-4048-a1fe-0118725e750f">2016-04-20T17:00:00+00:00</Effective_x0020_Date>
    <_dlc_DocId xmlns="a8024810-4d27-4fd7-a3fc-4d8768f93db8">DDMH73MJMNSY-118-32493</_dlc_DocId>
    <_dlc_DocIdUrl xmlns="a8024810-4d27-4fd7-a3fc-4d8768f93db8">
      <Url>http://portal.binus.edu/resources/_layouts/15/DocIdRedir.aspx?ID=DDMH73MJMNSY-118-32493</Url>
      <Description>DDMH73MJMNSY-118-32493</Description>
    </_dlc_DocIdUrl>
  </documentManagement>
</p:properties>
</file>

<file path=customXml/itemProps1.xml><?xml version="1.0" encoding="utf-8"?>
<ds:datastoreItem xmlns:ds="http://schemas.openxmlformats.org/officeDocument/2006/customXml" ds:itemID="{37097C6C-3E5D-4DB7-ABE8-2D996A584BB2}"/>
</file>

<file path=customXml/itemProps2.xml><?xml version="1.0" encoding="utf-8"?>
<ds:datastoreItem xmlns:ds="http://schemas.openxmlformats.org/officeDocument/2006/customXml" ds:itemID="{45356D97-2871-40EF-940F-145D4EAB3B24}"/>
</file>

<file path=customXml/itemProps3.xml><?xml version="1.0" encoding="utf-8"?>
<ds:datastoreItem xmlns:ds="http://schemas.openxmlformats.org/officeDocument/2006/customXml" ds:itemID="{59101CBB-B923-4136-AD50-C0DEFEAAAC30}"/>
</file>

<file path=customXml/itemProps4.xml><?xml version="1.0" encoding="utf-8"?>
<ds:datastoreItem xmlns:ds="http://schemas.openxmlformats.org/officeDocument/2006/customXml" ds:itemID="{3EF781F2-AC46-492B-AE50-2424C441A4CA}"/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danton sihombing</dc:creator>
  <cp:lastModifiedBy>Master</cp:lastModifiedBy>
  <cp:revision>22</cp:revision>
  <dcterms:created xsi:type="dcterms:W3CDTF">2014-01-27T02:13:18Z</dcterms:created>
  <dcterms:modified xsi:type="dcterms:W3CDTF">2016-02-11T09:31:48Z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0x01010072C9425572CF9249A57BC5F59A71F278</vt:lpwstr>
  </property>
  <property fmtid="{D5CDD505-2E9C-101B-9397-08002B2CF9AE}" pid="3" name="_dlc_DocIdItemGuid">
    <vt:lpwstr>de4012fc-5e7a-4bf9-aa8c-28953600a174</vt:lpwstr>
  </property>
  <property fmtid="{D5CDD505-2E9C-101B-9397-08002B2CF9AE}" pid="5" name="Document_x0020_Types">
    <vt:lpwstr/>
  </property>
  <property fmtid="{D5CDD505-2E9C-101B-9397-08002B2CF9AE}" pid="6" name="Document Types">
    <vt:lpwstr/>
  </property>
</Properties>
</file>