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직선 연결선 4">
            <a:extLst>
              <a:ext uri="{FF2B5EF4-FFF2-40B4-BE49-F238E27FC236}">
                <a16:creationId xmlns:a16="http://schemas.microsoft.com/office/drawing/2014/main" id="{3BE79E9C-9997-4542-A917-51D60916600E}"/>
              </a:ext>
            </a:extLst>
          </p:cNvPr>
          <p:cNvCxnSpPr>
            <a:cxnSpLocks/>
          </p:cNvCxnSpPr>
          <p:nvPr/>
        </p:nvCxnSpPr>
        <p:spPr>
          <a:xfrm flipV="1">
            <a:off x="623932" y="3957460"/>
            <a:ext cx="10972800" cy="258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28">
            <a:extLst>
              <a:ext uri="{FF2B5EF4-FFF2-40B4-BE49-F238E27FC236}">
                <a16:creationId xmlns:a16="http://schemas.microsoft.com/office/drawing/2014/main" id="{048F8681-68CE-4BC9-810A-860578A9840D}"/>
              </a:ext>
            </a:extLst>
          </p:cNvPr>
          <p:cNvSpPr/>
          <p:nvPr/>
        </p:nvSpPr>
        <p:spPr>
          <a:xfrm flipV="1">
            <a:off x="5164841" y="3825186"/>
            <a:ext cx="274320" cy="274320"/>
          </a:xfrm>
          <a:prstGeom prst="ellipse">
            <a:avLst/>
          </a:prstGeom>
          <a:solidFill>
            <a:srgbClr val="00B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sp>
        <p:nvSpPr>
          <p:cNvPr id="8" name="Oval 16">
            <a:extLst>
              <a:ext uri="{FF2B5EF4-FFF2-40B4-BE49-F238E27FC236}">
                <a16:creationId xmlns:a16="http://schemas.microsoft.com/office/drawing/2014/main" id="{42FA752B-21E5-4D74-AC56-C7421AACD711}"/>
              </a:ext>
            </a:extLst>
          </p:cNvPr>
          <p:cNvSpPr/>
          <p:nvPr/>
        </p:nvSpPr>
        <p:spPr>
          <a:xfrm flipV="1">
            <a:off x="2396103" y="3834635"/>
            <a:ext cx="274320" cy="274320"/>
          </a:xfrm>
          <a:prstGeom prst="ellipse">
            <a:avLst/>
          </a:prstGeom>
          <a:solidFill>
            <a:srgbClr val="FFC000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sp>
        <p:nvSpPr>
          <p:cNvPr id="9" name="Oval 34">
            <a:extLst>
              <a:ext uri="{FF2B5EF4-FFF2-40B4-BE49-F238E27FC236}">
                <a16:creationId xmlns:a16="http://schemas.microsoft.com/office/drawing/2014/main" id="{C395815F-CBAD-4065-BBAB-87141AF44E93}"/>
              </a:ext>
            </a:extLst>
          </p:cNvPr>
          <p:cNvSpPr/>
          <p:nvPr/>
        </p:nvSpPr>
        <p:spPr>
          <a:xfrm>
            <a:off x="6705219" y="3839544"/>
            <a:ext cx="274320" cy="274320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381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sp>
        <p:nvSpPr>
          <p:cNvPr id="10" name="Oval 22">
            <a:extLst>
              <a:ext uri="{FF2B5EF4-FFF2-40B4-BE49-F238E27FC236}">
                <a16:creationId xmlns:a16="http://schemas.microsoft.com/office/drawing/2014/main" id="{F1208F3D-3BFB-4491-B8C3-382DD1637FA1}"/>
              </a:ext>
            </a:extLst>
          </p:cNvPr>
          <p:cNvSpPr/>
          <p:nvPr/>
        </p:nvSpPr>
        <p:spPr>
          <a:xfrm>
            <a:off x="3807062" y="3825186"/>
            <a:ext cx="274320" cy="274320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sp>
        <p:nvSpPr>
          <p:cNvPr id="11" name="Oval 5">
            <a:extLst>
              <a:ext uri="{FF2B5EF4-FFF2-40B4-BE49-F238E27FC236}">
                <a16:creationId xmlns:a16="http://schemas.microsoft.com/office/drawing/2014/main" id="{5DAA3921-D710-4F6D-B0D0-6E0B9366E08B}"/>
              </a:ext>
            </a:extLst>
          </p:cNvPr>
          <p:cNvSpPr/>
          <p:nvPr/>
        </p:nvSpPr>
        <p:spPr>
          <a:xfrm>
            <a:off x="619102" y="3834635"/>
            <a:ext cx="274320" cy="274320"/>
          </a:xfrm>
          <a:prstGeom prst="ellipse">
            <a:avLst/>
          </a:prstGeom>
          <a:solidFill>
            <a:schemeClr val="bg2">
              <a:lumMod val="25000"/>
            </a:schemeClr>
          </a:solidFill>
          <a:ln w="38100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grpSp>
        <p:nvGrpSpPr>
          <p:cNvPr id="24" name="Group 30">
            <a:extLst>
              <a:ext uri="{FF2B5EF4-FFF2-40B4-BE49-F238E27FC236}">
                <a16:creationId xmlns:a16="http://schemas.microsoft.com/office/drawing/2014/main" id="{D0C0C982-70A7-4EFF-8F06-2EAF257B97C5}"/>
              </a:ext>
            </a:extLst>
          </p:cNvPr>
          <p:cNvGrpSpPr/>
          <p:nvPr/>
        </p:nvGrpSpPr>
        <p:grpSpPr>
          <a:xfrm>
            <a:off x="12245" y="2378930"/>
            <a:ext cx="1563024" cy="973199"/>
            <a:chOff x="862535" y="3387816"/>
            <a:chExt cx="1563024" cy="973199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E71D67F9-A796-4387-A122-BF6224EC5DBB}"/>
                </a:ext>
              </a:extLst>
            </p:cNvPr>
            <p:cNvSpPr txBox="1"/>
            <p:nvPr/>
          </p:nvSpPr>
          <p:spPr>
            <a:xfrm>
              <a:off x="862535" y="3387816"/>
              <a:ext cx="1563024" cy="58477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16 Mei – 9 Jun 2023</a:t>
              </a:r>
              <a:endParaRPr lang="ko-KR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17715990-94B2-473C-B994-028142EA3DBE}"/>
                </a:ext>
              </a:extLst>
            </p:cNvPr>
            <p:cNvSpPr txBox="1"/>
            <p:nvPr/>
          </p:nvSpPr>
          <p:spPr>
            <a:xfrm>
              <a:off x="862535" y="3837795"/>
              <a:ext cx="156302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Proposal Submission</a:t>
              </a:r>
              <a:endParaRPr lang="ko-KR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7" name="Group 39">
            <a:extLst>
              <a:ext uri="{FF2B5EF4-FFF2-40B4-BE49-F238E27FC236}">
                <a16:creationId xmlns:a16="http://schemas.microsoft.com/office/drawing/2014/main" id="{AA602E6E-5574-4E6B-BD27-4157829FEEB2}"/>
              </a:ext>
            </a:extLst>
          </p:cNvPr>
          <p:cNvGrpSpPr/>
          <p:nvPr/>
        </p:nvGrpSpPr>
        <p:grpSpPr>
          <a:xfrm>
            <a:off x="1701107" y="2385212"/>
            <a:ext cx="1688851" cy="757757"/>
            <a:chOff x="862534" y="3387815"/>
            <a:chExt cx="1688851" cy="757757"/>
          </a:xfrm>
        </p:grpSpPr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BF691F34-DA4A-465B-A741-5E04D76BAAEC}"/>
                </a:ext>
              </a:extLst>
            </p:cNvPr>
            <p:cNvSpPr txBox="1"/>
            <p:nvPr/>
          </p:nvSpPr>
          <p:spPr>
            <a:xfrm>
              <a:off x="862535" y="3387815"/>
              <a:ext cx="1563024" cy="58477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14-30 Jun 2023</a:t>
              </a:r>
              <a:endParaRPr lang="ko-KR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98FBC361-7EB8-4078-B1AC-2FD3CD61C15B}"/>
                </a:ext>
              </a:extLst>
            </p:cNvPr>
            <p:cNvSpPr txBox="1"/>
            <p:nvPr/>
          </p:nvSpPr>
          <p:spPr>
            <a:xfrm>
              <a:off x="862534" y="3837795"/>
              <a:ext cx="168885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Proposal Selection</a:t>
              </a:r>
              <a:endParaRPr lang="ko-KR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0" name="Group 43">
            <a:extLst>
              <a:ext uri="{FF2B5EF4-FFF2-40B4-BE49-F238E27FC236}">
                <a16:creationId xmlns:a16="http://schemas.microsoft.com/office/drawing/2014/main" id="{8A21EDA7-B675-450F-9C1E-181CDADC8C4D}"/>
              </a:ext>
            </a:extLst>
          </p:cNvPr>
          <p:cNvGrpSpPr/>
          <p:nvPr/>
        </p:nvGrpSpPr>
        <p:grpSpPr>
          <a:xfrm>
            <a:off x="3162710" y="4742112"/>
            <a:ext cx="1563024" cy="767204"/>
            <a:chOff x="862535" y="3510926"/>
            <a:chExt cx="1563024" cy="767204"/>
          </a:xfrm>
        </p:grpSpPr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81EA748A-FD33-4DA7-BD13-C12B9607F7C5}"/>
                </a:ext>
              </a:extLst>
            </p:cNvPr>
            <p:cNvSpPr txBox="1"/>
            <p:nvPr/>
          </p:nvSpPr>
          <p:spPr>
            <a:xfrm>
              <a:off x="862535" y="3510926"/>
              <a:ext cx="1563024" cy="33855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10-14 Jul 2023</a:t>
              </a:r>
              <a:endParaRPr lang="ko-KR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CD6485EB-DABE-480E-9CA7-5BA82D592041}"/>
                </a:ext>
              </a:extLst>
            </p:cNvPr>
            <p:cNvSpPr txBox="1"/>
            <p:nvPr/>
          </p:nvSpPr>
          <p:spPr>
            <a:xfrm>
              <a:off x="862535" y="3754910"/>
              <a:ext cx="156302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Finalists Announcement</a:t>
              </a:r>
              <a:endParaRPr lang="ko-KR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3" name="Group 47">
            <a:extLst>
              <a:ext uri="{FF2B5EF4-FFF2-40B4-BE49-F238E27FC236}">
                <a16:creationId xmlns:a16="http://schemas.microsoft.com/office/drawing/2014/main" id="{D1508873-34F0-4622-9DC4-7833D15BBD16}"/>
              </a:ext>
            </a:extLst>
          </p:cNvPr>
          <p:cNvGrpSpPr/>
          <p:nvPr/>
        </p:nvGrpSpPr>
        <p:grpSpPr>
          <a:xfrm>
            <a:off x="4465588" y="2385212"/>
            <a:ext cx="1563024" cy="757757"/>
            <a:chOff x="862535" y="3387815"/>
            <a:chExt cx="1563024" cy="757757"/>
          </a:xfrm>
        </p:grpSpPr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0CA6603C-0F8F-474E-AD85-2EFC53396D38}"/>
                </a:ext>
              </a:extLst>
            </p:cNvPr>
            <p:cNvSpPr txBox="1"/>
            <p:nvPr/>
          </p:nvSpPr>
          <p:spPr>
            <a:xfrm>
              <a:off x="862535" y="3387815"/>
              <a:ext cx="1563024" cy="58477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1-30 Sept 2023</a:t>
              </a:r>
              <a:endParaRPr lang="ko-KR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907B55E6-EAD3-4A35-8D8E-44801670E730}"/>
                </a:ext>
              </a:extLst>
            </p:cNvPr>
            <p:cNvSpPr txBox="1"/>
            <p:nvPr/>
          </p:nvSpPr>
          <p:spPr>
            <a:xfrm>
              <a:off x="862535" y="3837795"/>
              <a:ext cx="156302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Innovation Camp </a:t>
              </a:r>
              <a:endParaRPr lang="ko-KR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6" name="Group 51">
            <a:extLst>
              <a:ext uri="{FF2B5EF4-FFF2-40B4-BE49-F238E27FC236}">
                <a16:creationId xmlns:a16="http://schemas.microsoft.com/office/drawing/2014/main" id="{307F96CB-6731-4B05-9E53-2509AAF9AD23}"/>
              </a:ext>
            </a:extLst>
          </p:cNvPr>
          <p:cNvGrpSpPr/>
          <p:nvPr/>
        </p:nvGrpSpPr>
        <p:grpSpPr>
          <a:xfrm>
            <a:off x="6138365" y="4726724"/>
            <a:ext cx="1682348" cy="1423923"/>
            <a:chOff x="852964" y="3387816"/>
            <a:chExt cx="1682348" cy="1423923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34FB8E7B-B233-4ECB-A560-0666B760775E}"/>
                </a:ext>
              </a:extLst>
            </p:cNvPr>
            <p:cNvSpPr txBox="1"/>
            <p:nvPr/>
          </p:nvSpPr>
          <p:spPr>
            <a:xfrm>
              <a:off x="862535" y="3387816"/>
              <a:ext cx="1563024" cy="58477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10 Jul-3 Okt 2023</a:t>
              </a:r>
              <a:endParaRPr lang="ko-KR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FAA96D71-620E-4387-9E21-32B8755DD0EC}"/>
                </a:ext>
              </a:extLst>
            </p:cNvPr>
            <p:cNvSpPr txBox="1"/>
            <p:nvPr/>
          </p:nvSpPr>
          <p:spPr>
            <a:xfrm>
              <a:off x="852964" y="3857632"/>
              <a:ext cx="1682348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Proposal Revision Submission &amp; Innovation Refinement</a:t>
              </a:r>
              <a:endParaRPr lang="ko-KR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9" name="Group 51">
            <a:extLst>
              <a:ext uri="{FF2B5EF4-FFF2-40B4-BE49-F238E27FC236}">
                <a16:creationId xmlns:a16="http://schemas.microsoft.com/office/drawing/2014/main" id="{DC066EF5-F11D-4CB7-917B-229FBC1A59E9}"/>
              </a:ext>
            </a:extLst>
          </p:cNvPr>
          <p:cNvGrpSpPr/>
          <p:nvPr/>
        </p:nvGrpSpPr>
        <p:grpSpPr>
          <a:xfrm>
            <a:off x="7381306" y="2184717"/>
            <a:ext cx="2148809" cy="973200"/>
            <a:chOff x="743646" y="3387815"/>
            <a:chExt cx="1681914" cy="973200"/>
          </a:xfrm>
        </p:grpSpPr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9E9C9520-B910-4945-B816-9D6901F4594B}"/>
                </a:ext>
              </a:extLst>
            </p:cNvPr>
            <p:cNvSpPr txBox="1"/>
            <p:nvPr/>
          </p:nvSpPr>
          <p:spPr>
            <a:xfrm>
              <a:off x="862535" y="3387815"/>
              <a:ext cx="1563024" cy="58477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10-21 Okt 2023</a:t>
              </a:r>
              <a:endParaRPr lang="ko-KR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F48A33B7-5523-4671-B845-54A9DFCF419B}"/>
                </a:ext>
              </a:extLst>
            </p:cNvPr>
            <p:cNvSpPr txBox="1"/>
            <p:nvPr/>
          </p:nvSpPr>
          <p:spPr>
            <a:xfrm>
              <a:off x="743646" y="3837795"/>
              <a:ext cx="16819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TOP 20 &amp; Continous Innovation Presentation</a:t>
              </a:r>
              <a:endParaRPr lang="ko-KR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55" name="Group 43">
            <a:extLst>
              <a:ext uri="{FF2B5EF4-FFF2-40B4-BE49-F238E27FC236}">
                <a16:creationId xmlns:a16="http://schemas.microsoft.com/office/drawing/2014/main" id="{CE3971B5-45B2-4E8E-A9DB-D01B3785F93D}"/>
              </a:ext>
            </a:extLst>
          </p:cNvPr>
          <p:cNvGrpSpPr/>
          <p:nvPr/>
        </p:nvGrpSpPr>
        <p:grpSpPr>
          <a:xfrm>
            <a:off x="9286843" y="4742112"/>
            <a:ext cx="1563024" cy="850089"/>
            <a:chOff x="862535" y="3510926"/>
            <a:chExt cx="1563024" cy="850089"/>
          </a:xfrm>
        </p:grpSpPr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873AC50A-173D-4068-8EDD-4D9A6F7693BC}"/>
                </a:ext>
              </a:extLst>
            </p:cNvPr>
            <p:cNvSpPr txBox="1"/>
            <p:nvPr/>
          </p:nvSpPr>
          <p:spPr>
            <a:xfrm>
              <a:off x="862535" y="3510926"/>
              <a:ext cx="1563024" cy="33855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1-12 Nov 2023</a:t>
              </a:r>
              <a:endParaRPr lang="ko-KR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610FA518-E7F2-4989-B922-6EDA37A957F4}"/>
                </a:ext>
              </a:extLst>
            </p:cNvPr>
            <p:cNvSpPr txBox="1"/>
            <p:nvPr/>
          </p:nvSpPr>
          <p:spPr>
            <a:xfrm>
              <a:off x="862535" y="3837795"/>
              <a:ext cx="156302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TOP 6 Announcement</a:t>
              </a:r>
              <a:endParaRPr lang="ko-KR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58" name="Group 51">
            <a:extLst>
              <a:ext uri="{FF2B5EF4-FFF2-40B4-BE49-F238E27FC236}">
                <a16:creationId xmlns:a16="http://schemas.microsoft.com/office/drawing/2014/main" id="{6E10110E-68AF-469D-93AA-1B83CEE74DC7}"/>
              </a:ext>
            </a:extLst>
          </p:cNvPr>
          <p:cNvGrpSpPr/>
          <p:nvPr/>
        </p:nvGrpSpPr>
        <p:grpSpPr>
          <a:xfrm>
            <a:off x="10580376" y="2463326"/>
            <a:ext cx="1611624" cy="782519"/>
            <a:chOff x="862535" y="3510926"/>
            <a:chExt cx="1611624" cy="782519"/>
          </a:xfrm>
        </p:grpSpPr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96939A64-1FBB-46E0-8084-126FA8F97666}"/>
                </a:ext>
              </a:extLst>
            </p:cNvPr>
            <p:cNvSpPr txBox="1"/>
            <p:nvPr/>
          </p:nvSpPr>
          <p:spPr>
            <a:xfrm>
              <a:off x="862535" y="3510926"/>
              <a:ext cx="1563024" cy="33855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1-10 Des 2023</a:t>
              </a:r>
              <a:endParaRPr lang="ko-KR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BFDB1780-40A8-4DCD-9D22-61DD7B739B90}"/>
                </a:ext>
              </a:extLst>
            </p:cNvPr>
            <p:cNvSpPr txBox="1"/>
            <p:nvPr/>
          </p:nvSpPr>
          <p:spPr>
            <a:xfrm>
              <a:off x="911135" y="3770225"/>
              <a:ext cx="156302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Grand Final &amp; Awarding</a:t>
              </a:r>
              <a:endParaRPr lang="ko-KR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61" name="Group 51">
            <a:extLst>
              <a:ext uri="{FF2B5EF4-FFF2-40B4-BE49-F238E27FC236}">
                <a16:creationId xmlns:a16="http://schemas.microsoft.com/office/drawing/2014/main" id="{13785CD2-4FAB-4DB5-B349-816BA95F26FD}"/>
              </a:ext>
            </a:extLst>
          </p:cNvPr>
          <p:cNvGrpSpPr/>
          <p:nvPr/>
        </p:nvGrpSpPr>
        <p:grpSpPr>
          <a:xfrm>
            <a:off x="48772" y="4726721"/>
            <a:ext cx="1587249" cy="1617431"/>
            <a:chOff x="862535" y="3425066"/>
            <a:chExt cx="1587249" cy="1411368"/>
          </a:xfrm>
        </p:grpSpPr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3D2BCCD7-63A4-4BD0-AE02-34945572BA49}"/>
                </a:ext>
              </a:extLst>
            </p:cNvPr>
            <p:cNvSpPr txBox="1"/>
            <p:nvPr/>
          </p:nvSpPr>
          <p:spPr>
            <a:xfrm>
              <a:off x="862535" y="3425066"/>
              <a:ext cx="1563024" cy="51027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16-31 Mei 2023</a:t>
              </a: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4BE73328-724E-446F-B3A8-E42698CC699F}"/>
                </a:ext>
              </a:extLst>
            </p:cNvPr>
            <p:cNvSpPr txBox="1"/>
            <p:nvPr/>
          </p:nvSpPr>
          <p:spPr>
            <a:xfrm>
              <a:off x="886760" y="3815886"/>
              <a:ext cx="1563024" cy="10205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Innovation Award, Continous Innovation, &amp; Ideation System Socialization</a:t>
              </a:r>
              <a:endParaRPr lang="ko-KR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64" name="Oval 34">
            <a:extLst>
              <a:ext uri="{FF2B5EF4-FFF2-40B4-BE49-F238E27FC236}">
                <a16:creationId xmlns:a16="http://schemas.microsoft.com/office/drawing/2014/main" id="{53E9F345-5A17-4507-BF8E-D085BDECFF8E}"/>
              </a:ext>
            </a:extLst>
          </p:cNvPr>
          <p:cNvSpPr/>
          <p:nvPr/>
        </p:nvSpPr>
        <p:spPr>
          <a:xfrm>
            <a:off x="8318551" y="3857696"/>
            <a:ext cx="274320" cy="274320"/>
          </a:xfrm>
          <a:prstGeom prst="ellipse">
            <a:avLst/>
          </a:prstGeom>
          <a:solidFill>
            <a:schemeClr val="accent5">
              <a:lumMod val="75000"/>
            </a:schemeClr>
          </a:solidFill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sp>
        <p:nvSpPr>
          <p:cNvPr id="65" name="Oval 34">
            <a:extLst>
              <a:ext uri="{FF2B5EF4-FFF2-40B4-BE49-F238E27FC236}">
                <a16:creationId xmlns:a16="http://schemas.microsoft.com/office/drawing/2014/main" id="{CEB85708-5DAF-4376-B3E3-D97A9494FA3E}"/>
              </a:ext>
            </a:extLst>
          </p:cNvPr>
          <p:cNvSpPr/>
          <p:nvPr/>
        </p:nvSpPr>
        <p:spPr>
          <a:xfrm>
            <a:off x="9893179" y="3825186"/>
            <a:ext cx="274320" cy="27432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sp>
        <p:nvSpPr>
          <p:cNvPr id="66" name="Oval 34">
            <a:extLst>
              <a:ext uri="{FF2B5EF4-FFF2-40B4-BE49-F238E27FC236}">
                <a16:creationId xmlns:a16="http://schemas.microsoft.com/office/drawing/2014/main" id="{CDC36290-2C70-4463-A3EB-271AD4E28304}"/>
              </a:ext>
            </a:extLst>
          </p:cNvPr>
          <p:cNvSpPr/>
          <p:nvPr/>
        </p:nvSpPr>
        <p:spPr>
          <a:xfrm>
            <a:off x="11330647" y="3839018"/>
            <a:ext cx="274320" cy="274320"/>
          </a:xfrm>
          <a:prstGeom prst="ellipse">
            <a:avLst/>
          </a:prstGeom>
          <a:solidFill>
            <a:srgbClr val="00B0F0"/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3389E716-3812-4010-966B-E356DCFE8761}"/>
              </a:ext>
            </a:extLst>
          </p:cNvPr>
          <p:cNvCxnSpPr>
            <a:cxnSpLocks/>
          </p:cNvCxnSpPr>
          <p:nvPr/>
        </p:nvCxnSpPr>
        <p:spPr>
          <a:xfrm>
            <a:off x="756262" y="3387573"/>
            <a:ext cx="0" cy="365760"/>
          </a:xfrm>
          <a:prstGeom prst="straightConnector1">
            <a:avLst/>
          </a:prstGeom>
          <a:ln w="38100">
            <a:solidFill>
              <a:schemeClr val="bg2">
                <a:lumMod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DD757841-A065-41E2-9556-17B47A622463}"/>
              </a:ext>
            </a:extLst>
          </p:cNvPr>
          <p:cNvCxnSpPr>
            <a:cxnSpLocks/>
          </p:cNvCxnSpPr>
          <p:nvPr/>
        </p:nvCxnSpPr>
        <p:spPr>
          <a:xfrm>
            <a:off x="2533263" y="3124348"/>
            <a:ext cx="0" cy="609301"/>
          </a:xfrm>
          <a:prstGeom prst="straightConnector1">
            <a:avLst/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52F850F1-4926-475D-B429-71DAD8A417FD}"/>
              </a:ext>
            </a:extLst>
          </p:cNvPr>
          <p:cNvCxnSpPr>
            <a:cxnSpLocks/>
          </p:cNvCxnSpPr>
          <p:nvPr/>
        </p:nvCxnSpPr>
        <p:spPr>
          <a:xfrm flipV="1">
            <a:off x="3944222" y="4168532"/>
            <a:ext cx="0" cy="492291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D34FEE1B-0641-45FB-9256-E8DCBB8BE512}"/>
              </a:ext>
            </a:extLst>
          </p:cNvPr>
          <p:cNvCxnSpPr/>
          <p:nvPr/>
        </p:nvCxnSpPr>
        <p:spPr>
          <a:xfrm>
            <a:off x="5302001" y="3185009"/>
            <a:ext cx="0" cy="548640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849F5C2F-111C-4575-9941-E338ADD332D6}"/>
              </a:ext>
            </a:extLst>
          </p:cNvPr>
          <p:cNvCxnSpPr>
            <a:cxnSpLocks/>
          </p:cNvCxnSpPr>
          <p:nvPr/>
        </p:nvCxnSpPr>
        <p:spPr>
          <a:xfrm flipV="1">
            <a:off x="6842379" y="4200111"/>
            <a:ext cx="0" cy="492291"/>
          </a:xfrm>
          <a:prstGeom prst="straightConnector1">
            <a:avLst/>
          </a:prstGeom>
          <a:ln w="38100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6189A127-3D02-4A35-A36A-76F5E56EED95}"/>
              </a:ext>
            </a:extLst>
          </p:cNvPr>
          <p:cNvCxnSpPr/>
          <p:nvPr/>
        </p:nvCxnSpPr>
        <p:spPr>
          <a:xfrm>
            <a:off x="8458316" y="3284806"/>
            <a:ext cx="0" cy="492291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994949F3-D3F1-4039-BB89-5D226D3B43CF}"/>
              </a:ext>
            </a:extLst>
          </p:cNvPr>
          <p:cNvCxnSpPr>
            <a:cxnSpLocks/>
          </p:cNvCxnSpPr>
          <p:nvPr/>
        </p:nvCxnSpPr>
        <p:spPr>
          <a:xfrm flipV="1">
            <a:off x="10030339" y="4249821"/>
            <a:ext cx="0" cy="492291"/>
          </a:xfrm>
          <a:prstGeom prst="straightConnector1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1277B38D-E495-4696-AA70-75B27D3852ED}"/>
              </a:ext>
            </a:extLst>
          </p:cNvPr>
          <p:cNvCxnSpPr/>
          <p:nvPr/>
        </p:nvCxnSpPr>
        <p:spPr>
          <a:xfrm>
            <a:off x="11465651" y="3241358"/>
            <a:ext cx="0" cy="492291"/>
          </a:xfrm>
          <a:prstGeom prst="straightConnector1">
            <a:avLst/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11C9216A-9F46-42D4-9C6B-4BB11ABFBFE9}"/>
              </a:ext>
            </a:extLst>
          </p:cNvPr>
          <p:cNvCxnSpPr>
            <a:cxnSpLocks/>
          </p:cNvCxnSpPr>
          <p:nvPr/>
        </p:nvCxnSpPr>
        <p:spPr>
          <a:xfrm flipV="1">
            <a:off x="744704" y="4222562"/>
            <a:ext cx="0" cy="504162"/>
          </a:xfrm>
          <a:prstGeom prst="straightConnector1">
            <a:avLst/>
          </a:prstGeom>
          <a:ln w="38100">
            <a:solidFill>
              <a:schemeClr val="bg2">
                <a:lumMod val="75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08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DC3539"/>
      </a:accent1>
      <a:accent2>
        <a:srgbClr val="F1CF01"/>
      </a:accent2>
      <a:accent3>
        <a:srgbClr val="449074"/>
      </a:accent3>
      <a:accent4>
        <a:srgbClr val="1764B9"/>
      </a:accent4>
      <a:accent5>
        <a:srgbClr val="8B62A8"/>
      </a:accent5>
      <a:accent6>
        <a:srgbClr val="FDB53E"/>
      </a:accent6>
      <a:hlink>
        <a:srgbClr val="FFFFFF"/>
      </a:hlink>
      <a:folHlink>
        <a:srgbClr val="000000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11204</TotalTime>
  <Words>68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Khansa Humaira</cp:lastModifiedBy>
  <cp:revision>22</cp:revision>
  <dcterms:created xsi:type="dcterms:W3CDTF">2018-02-18T19:39:47Z</dcterms:created>
  <dcterms:modified xsi:type="dcterms:W3CDTF">2023-05-17T07:34:56Z</dcterms:modified>
</cp:coreProperties>
</file>