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0239-8622-41FA-BE3E-59927B38B12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7A-D822-4157-A95B-8CBB30CA4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0239-8622-41FA-BE3E-59927B38B12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7A-D822-4157-A95B-8CBB30CA4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0239-8622-41FA-BE3E-59927B38B12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7A-D822-4157-A95B-8CBB30CA4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0239-8622-41FA-BE3E-59927B38B12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7A-D822-4157-A95B-8CBB30CA4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0239-8622-41FA-BE3E-59927B38B12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7A-D822-4157-A95B-8CBB30CA4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0239-8622-41FA-BE3E-59927B38B12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7A-D822-4157-A95B-8CBB30CA4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0239-8622-41FA-BE3E-59927B38B12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7A-D822-4157-A95B-8CBB30CA4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0239-8622-41FA-BE3E-59927B38B12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7A-D822-4157-A95B-8CBB30CA4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0239-8622-41FA-BE3E-59927B38B12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7A-D822-4157-A95B-8CBB30CA4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0239-8622-41FA-BE3E-59927B38B12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7A-D822-4157-A95B-8CBB30CA4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0239-8622-41FA-BE3E-59927B38B12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7A-D822-4157-A95B-8CBB30CA4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20239-8622-41FA-BE3E-59927B38B12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F0F7A-D822-4157-A95B-8CBB30CA4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bak Sodor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ihdah1234.files.wordpress.com/2013/10/gobak-sodor.jpg"/>
          <p:cNvPicPr>
            <a:picLocks noChangeAspect="1" noChangeArrowheads="1"/>
          </p:cNvPicPr>
          <p:nvPr/>
        </p:nvPicPr>
        <p:blipFill>
          <a:blip r:embed="rId2">
            <a:lum bright="5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2700"/>
          </a:effec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Algerian" pitchFamily="82" charset="0"/>
              </a:rPr>
              <a:t>Ketentuan</a:t>
            </a:r>
            <a:endParaRPr 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dirty="0" smtClean="0"/>
              <a:t>Tim </a:t>
            </a:r>
            <a:r>
              <a:rPr lang="en-US" sz="2800" b="1" dirty="0" err="1" smtClean="0"/>
              <a:t>terdiri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</a:t>
            </a:r>
            <a:r>
              <a:rPr lang="en-US" sz="2800" b="1" dirty="0" smtClean="0"/>
              <a:t>7-9 </a:t>
            </a:r>
            <a:r>
              <a:rPr lang="en-US" sz="2800" b="1" dirty="0" err="1" smtClean="0"/>
              <a:t>orang</a:t>
            </a:r>
            <a:r>
              <a:rPr lang="en-US" sz="2800" b="1" dirty="0" smtClean="0"/>
              <a:t> (5 main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2 </a:t>
            </a:r>
            <a:r>
              <a:rPr lang="en-US" sz="2800" b="1" dirty="0" err="1" smtClean="0"/>
              <a:t>cadangan</a:t>
            </a:r>
            <a:r>
              <a:rPr lang="en-US" sz="2800" b="1" dirty="0" smtClean="0"/>
              <a:t>)</a:t>
            </a:r>
          </a:p>
          <a:p>
            <a:pPr marL="342900" indent="-342900">
              <a:buAutoNum type="arabicPeriod"/>
            </a:pPr>
            <a:endParaRPr lang="en-US" sz="2800" b="1" dirty="0" smtClean="0"/>
          </a:p>
          <a:p>
            <a:pPr marL="342900" indent="-342900">
              <a:buAutoNum type="arabicPeriod"/>
            </a:pPr>
            <a:r>
              <a:rPr lang="en-US" sz="2800" b="1" dirty="0" smtClean="0"/>
              <a:t>Tim </a:t>
            </a:r>
            <a:r>
              <a:rPr lang="en-US" sz="2800" b="1" dirty="0" err="1" smtClean="0"/>
              <a:t>jaga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terdiri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5 </a:t>
            </a:r>
            <a:r>
              <a:rPr lang="en-US" sz="2800" b="1" dirty="0" err="1" smtClean="0"/>
              <a:t>orang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yaitu</a:t>
            </a:r>
            <a:r>
              <a:rPr lang="en-US" sz="2800" b="1" dirty="0" smtClean="0"/>
              <a:t> 4 </a:t>
            </a:r>
            <a:r>
              <a:rPr lang="en-US" sz="2800" b="1" dirty="0" err="1" smtClean="0"/>
              <a:t>horisontal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1 </a:t>
            </a:r>
            <a:r>
              <a:rPr lang="en-US" sz="2800" b="1" dirty="0" err="1" smtClean="0"/>
              <a:t>vertikal</a:t>
            </a:r>
            <a:r>
              <a:rPr lang="en-US" sz="2800" b="1" dirty="0" smtClean="0"/>
              <a:t>.</a:t>
            </a:r>
          </a:p>
          <a:p>
            <a:pPr marL="342900" indent="-342900">
              <a:buAutoNum type="arabicPeriod"/>
            </a:pPr>
            <a:endParaRPr lang="en-US" sz="2800" b="1" dirty="0" smtClean="0"/>
          </a:p>
          <a:p>
            <a:pPr marL="342900" indent="-342900">
              <a:buAutoNum type="arabicPeriod"/>
            </a:pPr>
            <a:r>
              <a:rPr lang="en-US" sz="2800" b="1" dirty="0" err="1" smtClean="0"/>
              <a:t>Tiap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permainan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dibatasi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waktu</a:t>
            </a:r>
            <a:endParaRPr lang="en-US" sz="2800" b="1" dirty="0" smtClean="0"/>
          </a:p>
          <a:p>
            <a:pPr marL="342900" indent="-342900">
              <a:buAutoNum type="arabicPeriod"/>
            </a:pPr>
            <a:endParaRPr lang="en-US" sz="2800" b="1" dirty="0" smtClean="0"/>
          </a:p>
          <a:p>
            <a:pPr marL="342900" indent="-342900">
              <a:buAutoNum type="arabicPeriod"/>
            </a:pPr>
            <a:r>
              <a:rPr lang="en-US" sz="2800" b="1" dirty="0" smtClean="0"/>
              <a:t>Tim </a:t>
            </a:r>
            <a:r>
              <a:rPr lang="en-US" sz="2800" b="1" dirty="0" err="1" smtClean="0"/>
              <a:t>dinyatakan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apabila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berhasil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melewati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pintu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depan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tengah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belakang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kembali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pintu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depan</a:t>
            </a:r>
            <a:endParaRPr lang="en-US" sz="2800" b="1" dirty="0" smtClean="0"/>
          </a:p>
          <a:p>
            <a:pPr marL="342900" indent="-342900">
              <a:buAutoNum type="arabicPeriod"/>
            </a:pPr>
            <a:endParaRPr lang="en-US" sz="2800" b="1" dirty="0" smtClean="0"/>
          </a:p>
          <a:p>
            <a:pPr marL="342900" indent="-342900">
              <a:buAutoNum type="arabicPeriod"/>
            </a:pPr>
            <a:r>
              <a:rPr lang="en-US" sz="2800" b="1" dirty="0" err="1" smtClean="0"/>
              <a:t>Apabila</a:t>
            </a:r>
            <a:r>
              <a:rPr lang="en-US" sz="2800" b="1" dirty="0" smtClean="0"/>
              <a:t> Tim </a:t>
            </a:r>
            <a:r>
              <a:rPr lang="en-US" sz="2800" b="1" dirty="0" err="1" smtClean="0"/>
              <a:t>belum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kembali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seluruhnya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sampai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waktu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habis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kemenangan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dihitung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banyaknya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jumlah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pemain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kembali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tempat</a:t>
            </a:r>
            <a:r>
              <a:rPr lang="en-US" sz="2800" b="1" dirty="0" smtClean="0"/>
              <a:t> start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2.bp.blogspot.com/-QC8eU3mJRiA/UZueDLGp_bI/AAAAAAAAAIA/52UUk7EYTC4/s320/946418_4772611122212_1633011927_n.jpg"/>
          <p:cNvPicPr>
            <a:picLocks noChangeAspect="1" noChangeArrowheads="1"/>
          </p:cNvPicPr>
          <p:nvPr/>
        </p:nvPicPr>
        <p:blipFill>
          <a:blip r:embed="rId2">
            <a:lum bright="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4800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Menyentuh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4000" dirty="0" err="1" smtClean="0">
                <a:solidFill>
                  <a:srgbClr val="FF0000"/>
                </a:solidFill>
                <a:sym typeface="Wingdings" pitchFamily="2" charset="2"/>
              </a:rPr>
              <a:t>Menang</a:t>
            </a:r>
            <a:endParaRPr lang="en-US" sz="4000" dirty="0" smtClean="0">
              <a:solidFill>
                <a:srgbClr val="FF0000"/>
              </a:solidFill>
              <a:sym typeface="Wingdings" pitchFamily="2" charset="2"/>
            </a:endParaRPr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  <a:sym typeface="Wingdings" pitchFamily="2" charset="2"/>
              </a:rPr>
              <a:t>Tersentuh</a:t>
            </a:r>
            <a:r>
              <a:rPr lang="en-US" sz="4000" dirty="0" smtClean="0">
                <a:solidFill>
                  <a:srgbClr val="FF0000"/>
                </a:solidFill>
                <a:sym typeface="Wingdings" pitchFamily="2" charset="2"/>
              </a:rPr>
              <a:t>  </a:t>
            </a:r>
            <a:r>
              <a:rPr lang="en-US" sz="4000" dirty="0" err="1" smtClean="0">
                <a:solidFill>
                  <a:srgbClr val="FF0000"/>
                </a:solidFill>
                <a:sym typeface="Wingdings" pitchFamily="2" charset="2"/>
              </a:rPr>
              <a:t>Kalah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172201"/>
            <a:ext cx="91440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</a:rPr>
              <a:t>Gerak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cepat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tangannya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panjang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adalah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penentu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kemenangan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858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id-ID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Mekanisme Pendaftaran :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000" b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kirim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email </a:t>
            </a:r>
            <a:r>
              <a:rPr lang="en-US" sz="2000" b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ke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besar@binus.edu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id-ID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Pendaftaran paling lambat tanggal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12 November 2014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id-ID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Tanggal 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&amp; </a:t>
            </a:r>
            <a:r>
              <a:rPr lang="en-US" sz="20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Lokasi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Acara</a:t>
            </a:r>
            <a:r>
              <a:rPr lang="id-ID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: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0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Senin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– </a:t>
            </a:r>
            <a:r>
              <a:rPr lang="en-US" sz="20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Selasa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 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17 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- 18 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November 2014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0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Kampus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Kijang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id-ID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Hadiah :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id-ID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a. Juara 1               : Rp 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800.000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id-ID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b. Juara 2               : Rp 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70</a:t>
            </a:r>
            <a:r>
              <a:rPr lang="id-ID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0.000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id-ID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c. Juara 3               : Rp </a:t>
            </a:r>
            <a:r>
              <a:rPr lang="en-US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60</a:t>
            </a:r>
            <a:r>
              <a:rPr lang="id-ID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0.000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117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besar</dc:creator>
  <cp:lastModifiedBy>Binus</cp:lastModifiedBy>
  <cp:revision>9</cp:revision>
  <dcterms:created xsi:type="dcterms:W3CDTF">2014-11-03T12:56:23Z</dcterms:created>
  <dcterms:modified xsi:type="dcterms:W3CDTF">2014-11-15T05:03:27Z</dcterms:modified>
</cp:coreProperties>
</file>